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strument Sans Medium" panose="020B0604020202020204" charset="0"/>
      <p:regular r:id="rId14"/>
    </p:embeddedFont>
    <p:embeddedFont>
      <p:font typeface="Instrument Sans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2E3E9"/>
    <a:srgbClr val="E1E2E8"/>
    <a:srgbClr val="575B6E"/>
    <a:srgbClr val="585C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47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E3E9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546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546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E3E9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546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">
            <a:extLst>
              <a:ext uri="{FF2B5EF4-FFF2-40B4-BE49-F238E27FC236}">
                <a16:creationId xmlns:a16="http://schemas.microsoft.com/office/drawing/2014/main" id="{26D8DC1B-C02D-87B6-BB35-4777B4A4088E}"/>
              </a:ext>
            </a:extLst>
          </p:cNvPr>
          <p:cNvSpPr/>
          <p:nvPr/>
        </p:nvSpPr>
        <p:spPr>
          <a:xfrm>
            <a:off x="50180" y="78058"/>
            <a:ext cx="14530039" cy="8073483"/>
          </a:xfrm>
          <a:custGeom>
            <a:avLst/>
            <a:gdLst/>
            <a:ahLst/>
            <a:cxnLst/>
            <a:rect l="l" t="t" r="r" b="b"/>
            <a:pathLst>
              <a:path w="13821421" h="7774549">
                <a:moveTo>
                  <a:pt x="0" y="0"/>
                </a:moveTo>
                <a:lnTo>
                  <a:pt x="13821422" y="0"/>
                </a:lnTo>
                <a:lnTo>
                  <a:pt x="13821422" y="7774550"/>
                </a:lnTo>
                <a:lnTo>
                  <a:pt x="0" y="7774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B49D5-F7B0-6BA1-8215-06073C636A58}"/>
              </a:ext>
            </a:extLst>
          </p:cNvPr>
          <p:cNvSpPr txBox="1"/>
          <p:nvPr/>
        </p:nvSpPr>
        <p:spPr>
          <a:xfrm>
            <a:off x="5196468" y="6099717"/>
            <a:ext cx="4873083" cy="132343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Vaibhav Singh Kalura(202410116100233)</a:t>
            </a:r>
          </a:p>
          <a:p>
            <a:r>
              <a:rPr lang="en-IN" sz="2000" b="1" dirty="0"/>
              <a:t>Vaishnavi Yadav(202410116100234)</a:t>
            </a:r>
          </a:p>
          <a:p>
            <a:r>
              <a:rPr lang="en-IN" sz="2000" b="1" dirty="0"/>
              <a:t>Vidushi Agrawal(202410116100243)</a:t>
            </a:r>
          </a:p>
          <a:p>
            <a:r>
              <a:rPr lang="en-IN" sz="2000" b="1" dirty="0"/>
              <a:t>Yashvi Chaudhary(202410116100253)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87E2D6-E671-5CF9-689E-26D89F684DE4}"/>
              </a:ext>
            </a:extLst>
          </p:cNvPr>
          <p:cNvSpPr txBox="1"/>
          <p:nvPr/>
        </p:nvSpPr>
        <p:spPr>
          <a:xfrm>
            <a:off x="5586761" y="4348977"/>
            <a:ext cx="3824868" cy="95410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C2D</a:t>
            </a:r>
          </a:p>
          <a:p>
            <a:pPr algn="ctr"/>
            <a:r>
              <a:rPr lang="en-IN" sz="2800" b="1" dirty="0"/>
              <a:t>(CSV TO DASHBOARD)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723" y="92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4F4F5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RESULTS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223046" y="15079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4F4F5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Outcomes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278368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4F4F5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Deliverables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280190" y="343578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3E9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Prototype Web App: Dynamic dashboard generator from CSV queries.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60379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3E9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Potential for Research Paper: AI-powered dashboarding agents.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771793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3E9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Real-world Use Cases: Education dashboards, business reports, quick analytics.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278368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4F4F5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Extensions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342721" y="343578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3E9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Patent/Publication opportunities.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24088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3E9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Integration with real-time databases.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04598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Full-scale deployment for broader application.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E126A9-A1D2-4BC0-5BE1-6000CEF47F69}"/>
              </a:ext>
            </a:extLst>
          </p:cNvPr>
          <p:cNvSpPr/>
          <p:nvPr/>
        </p:nvSpPr>
        <p:spPr>
          <a:xfrm>
            <a:off x="12411307" y="7515922"/>
            <a:ext cx="2219093" cy="591015"/>
          </a:xfrm>
          <a:prstGeom prst="rect">
            <a:avLst/>
          </a:prstGeom>
          <a:solidFill>
            <a:srgbClr val="585C6F"/>
          </a:solidFill>
          <a:ln>
            <a:solidFill>
              <a:srgbClr val="585C6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BE0FDE-4DAA-DBD9-BB6E-6B723008D614}"/>
              </a:ext>
            </a:extLst>
          </p:cNvPr>
          <p:cNvSpPr txBox="1"/>
          <p:nvPr/>
        </p:nvSpPr>
        <p:spPr>
          <a:xfrm>
            <a:off x="13924783" y="77487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1736646" y="33776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2662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6E712-F2E4-D488-4332-2F1FCC87BE34}"/>
              </a:ext>
            </a:extLst>
          </p:cNvPr>
          <p:cNvSpPr txBox="1"/>
          <p:nvPr/>
        </p:nvSpPr>
        <p:spPr>
          <a:xfrm>
            <a:off x="13924783" y="77487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225" y="517327"/>
            <a:ext cx="4695230" cy="586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827" y="1104305"/>
            <a:ext cx="4862629" cy="63312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7225" y="6702981"/>
            <a:ext cx="2817138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57225" y="7242810"/>
            <a:ext cx="6428899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123" y="1174433"/>
            <a:ext cx="4444237" cy="57950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51896" y="6703100"/>
            <a:ext cx="2817138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51896" y="7242929"/>
            <a:ext cx="6428899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054D71-5CA2-5D2C-9F7E-4624344818CB}"/>
              </a:ext>
            </a:extLst>
          </p:cNvPr>
          <p:cNvSpPr/>
          <p:nvPr/>
        </p:nvSpPr>
        <p:spPr>
          <a:xfrm>
            <a:off x="12411307" y="7515922"/>
            <a:ext cx="2219093" cy="5910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D009AC-D42E-F6DD-DA6E-5AC0CBDC8FF6}"/>
              </a:ext>
            </a:extLst>
          </p:cNvPr>
          <p:cNvSpPr txBox="1"/>
          <p:nvPr/>
        </p:nvSpPr>
        <p:spPr>
          <a:xfrm>
            <a:off x="13924783" y="7748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05376"/>
            <a:ext cx="7556421" cy="142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🚀</a:t>
            </a:r>
            <a:r>
              <a:rPr lang="en-US" sz="4450" dirty="0">
                <a:solidFill>
                  <a:srgbClr val="E2E3E9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C2D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E2E3E9"/>
                </a:solidFill>
                <a:latin typeface="Instrument Sans Semi Bold" pitchFamily="34" charset="0"/>
              </a:rPr>
              <a:t>(CSV To Dashboard)</a:t>
            </a:r>
            <a:endParaRPr lang="en-US" sz="4450" dirty="0">
              <a:solidFill>
                <a:srgbClr val="E2E3E9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77071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"Turning queries into dashboards with AI Ag</a:t>
            </a:r>
            <a:r>
              <a:rPr lang="en-US" sz="2200" dirty="0">
                <a:solidFill>
                  <a:srgbClr val="E2E3E9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</a:t>
            </a:r>
            <a:r>
              <a:rPr lang="en-US" sz="22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nts"</a:t>
            </a: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AB3D72-3B7D-9C7D-D202-D621128CBE8F}"/>
              </a:ext>
            </a:extLst>
          </p:cNvPr>
          <p:cNvSpPr/>
          <p:nvPr/>
        </p:nvSpPr>
        <p:spPr>
          <a:xfrm>
            <a:off x="12411307" y="7515922"/>
            <a:ext cx="2219093" cy="591015"/>
          </a:xfrm>
          <a:prstGeom prst="rect">
            <a:avLst/>
          </a:prstGeom>
          <a:solidFill>
            <a:srgbClr val="575B6E"/>
          </a:solidFill>
          <a:ln>
            <a:solidFill>
              <a:srgbClr val="575B6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F83C1E-F1B4-0187-7C0A-7B27FC8A4046}"/>
              </a:ext>
            </a:extLst>
          </p:cNvPr>
          <p:cNvSpPr txBox="1"/>
          <p:nvPr/>
        </p:nvSpPr>
        <p:spPr>
          <a:xfrm>
            <a:off x="13924783" y="7748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723" y="18509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OVERVIEW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223046" y="24320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Introduction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370784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Purpose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280190" y="4359950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system that converts user queries into dynamic data dashboards, leveraging multi-agent collaboration.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370784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Problem Solved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342721" y="4359950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Automates time-consuming manual dashboarding, democratizing access to visual insights for students, analysts, and businesses.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830226-1AF4-76BB-D520-FBD5389800A2}"/>
              </a:ext>
            </a:extLst>
          </p:cNvPr>
          <p:cNvSpPr/>
          <p:nvPr/>
        </p:nvSpPr>
        <p:spPr>
          <a:xfrm>
            <a:off x="12678937" y="7783551"/>
            <a:ext cx="1951463" cy="446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D0CF3-385D-7FE6-E301-0E1AA918451C}"/>
              </a:ext>
            </a:extLst>
          </p:cNvPr>
          <p:cNvSpPr txBox="1"/>
          <p:nvPr/>
        </p:nvSpPr>
        <p:spPr>
          <a:xfrm>
            <a:off x="13924783" y="7748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8000" y="61972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FEATURES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500682" y="1196697"/>
            <a:ext cx="5628918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Capabilities</a:t>
            </a:r>
            <a:endParaRPr lang="en-US" sz="4400" dirty="0"/>
          </a:p>
        </p:txBody>
      </p:sp>
      <p:sp>
        <p:nvSpPr>
          <p:cNvPr id="4" name="Shape 2"/>
          <p:cNvSpPr/>
          <p:nvPr/>
        </p:nvSpPr>
        <p:spPr>
          <a:xfrm>
            <a:off x="787956" y="2238018"/>
            <a:ext cx="6414611" cy="2573298"/>
          </a:xfrm>
          <a:prstGeom prst="roundRect">
            <a:avLst>
              <a:gd name="adj" fmla="val 367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23" y="2470785"/>
            <a:ext cx="675442" cy="67544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460" y="2618542"/>
            <a:ext cx="303848" cy="3799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723" y="3371374"/>
            <a:ext cx="346507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Multi-Agent Collaboration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723" y="3858220"/>
            <a:ext cx="5949077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Agents work together to process queries and generate meaningful insights.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27714" y="2238018"/>
            <a:ext cx="6414730" cy="2573298"/>
          </a:xfrm>
          <a:prstGeom prst="roundRect">
            <a:avLst>
              <a:gd name="adj" fmla="val 367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481" y="2470785"/>
            <a:ext cx="675442" cy="675442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6219" y="2618542"/>
            <a:ext cx="303848" cy="3799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60481" y="3371374"/>
            <a:ext cx="3110627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Dynamic Dashboarding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660481" y="3858220"/>
            <a:ext cx="594919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Automatically creates dashboards based on user queries.</a:t>
            </a:r>
            <a:endParaRPr lang="en-US" sz="1750" dirty="0"/>
          </a:p>
        </p:txBody>
      </p:sp>
      <p:sp>
        <p:nvSpPr>
          <p:cNvPr id="14" name="Shape 8"/>
          <p:cNvSpPr/>
          <p:nvPr/>
        </p:nvSpPr>
        <p:spPr>
          <a:xfrm>
            <a:off x="787956" y="5036463"/>
            <a:ext cx="6414611" cy="2573298"/>
          </a:xfrm>
          <a:prstGeom prst="roundRect">
            <a:avLst>
              <a:gd name="adj" fmla="val 367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723" y="5269230"/>
            <a:ext cx="675442" cy="675442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460" y="5416987"/>
            <a:ext cx="303848" cy="37992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20723" y="6169819"/>
            <a:ext cx="3648313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Retrieval &amp; Processing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1020723" y="6656665"/>
            <a:ext cx="5949077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Fetches relevant datasets and prepares them for visualization.</a:t>
            </a:r>
            <a:endParaRPr lang="en-US" sz="1750" dirty="0"/>
          </a:p>
        </p:txBody>
      </p:sp>
      <p:sp>
        <p:nvSpPr>
          <p:cNvPr id="19" name="Shape 11"/>
          <p:cNvSpPr/>
          <p:nvPr/>
        </p:nvSpPr>
        <p:spPr>
          <a:xfrm>
            <a:off x="7427714" y="5036463"/>
            <a:ext cx="6414730" cy="2573298"/>
          </a:xfrm>
          <a:prstGeom prst="roundRect">
            <a:avLst>
              <a:gd name="adj" fmla="val 367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0481" y="5269230"/>
            <a:ext cx="675442" cy="675442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19" y="5416987"/>
            <a:ext cx="303848" cy="379928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7660481" y="6169819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Interactive Graphs</a:t>
            </a:r>
            <a:endParaRPr lang="en-US" sz="2200" dirty="0"/>
          </a:p>
        </p:txBody>
      </p:sp>
      <p:sp>
        <p:nvSpPr>
          <p:cNvPr id="23" name="Text 13"/>
          <p:cNvSpPr/>
          <p:nvPr/>
        </p:nvSpPr>
        <p:spPr>
          <a:xfrm>
            <a:off x="7660481" y="6656665"/>
            <a:ext cx="594919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Uses visualization libraries to present insights effectively.</a:t>
            </a:r>
            <a:endParaRPr lang="en-US" sz="17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67F6FD-6DE7-E428-8AA0-05A796EDA648}"/>
              </a:ext>
            </a:extLst>
          </p:cNvPr>
          <p:cNvSpPr/>
          <p:nvPr/>
        </p:nvSpPr>
        <p:spPr>
          <a:xfrm>
            <a:off x="12370483" y="7744777"/>
            <a:ext cx="2219093" cy="385638"/>
          </a:xfrm>
          <a:prstGeom prst="rect">
            <a:avLst/>
          </a:prstGeom>
          <a:solidFill>
            <a:srgbClr val="E1E2E8"/>
          </a:solidFill>
          <a:ln>
            <a:solidFill>
              <a:srgbClr val="E1E2E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BE535A-1196-CD15-F38B-2951F26C5D53}"/>
              </a:ext>
            </a:extLst>
          </p:cNvPr>
          <p:cNvSpPr txBox="1"/>
          <p:nvPr/>
        </p:nvSpPr>
        <p:spPr>
          <a:xfrm>
            <a:off x="13924783" y="7748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4698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GOALS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479846" y="20509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0999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878860" y="314241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3177778"/>
            <a:ext cx="29777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 Query Handling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3668197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Enable multi-agent collaboration for intelligent query interpretation.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56884" y="30999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541955" y="314241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8194000" y="3177778"/>
            <a:ext cx="28853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Automated Data Flow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8194000" y="3668197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 data retrieval and preprocessing for seamless integration.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476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878860" y="48901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4925497"/>
            <a:ext cx="30853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Interactive Dashboards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530906" y="541591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Generate dynamic and interactive dashboards using Plotly/Matplotlib.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56884" y="48476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541955" y="48901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8194000" y="4925497"/>
            <a:ext cx="31681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Insightful Visualizations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8194000" y="541591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 clear and impactful visualizations for data exploration.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3968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 measured by query interpretation accuracy, dashboard clarity, and user satisfaction.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2E948-64A6-700E-17FE-93B8C7D39AE2}"/>
              </a:ext>
            </a:extLst>
          </p:cNvPr>
          <p:cNvSpPr/>
          <p:nvPr/>
        </p:nvSpPr>
        <p:spPr>
          <a:xfrm>
            <a:off x="12411307" y="7515922"/>
            <a:ext cx="2219093" cy="5910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0F06B7-4B86-0B03-3777-B13326A10A63}"/>
              </a:ext>
            </a:extLst>
          </p:cNvPr>
          <p:cNvSpPr txBox="1"/>
          <p:nvPr/>
        </p:nvSpPr>
        <p:spPr>
          <a:xfrm>
            <a:off x="13924783" y="7748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0741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4F4F5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TECHNOLOGIES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479846" y="16553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4F4F5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Under the Hood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04267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668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4F4F5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Autogen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158615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3E9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multi-agent collaboration.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704267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668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4F4F5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OpenAI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415861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3E9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LLM-powered query interpretation and response generation.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338048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301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4F4F5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Pandas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79239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3E9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data processing.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338048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301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4F4F5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Matplotlib / Plotly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792397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visualization.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C0018E-E5A4-1AEE-AE66-CDBEB02A0E3C}"/>
              </a:ext>
            </a:extLst>
          </p:cNvPr>
          <p:cNvSpPr/>
          <p:nvPr/>
        </p:nvSpPr>
        <p:spPr>
          <a:xfrm>
            <a:off x="12411307" y="7538224"/>
            <a:ext cx="2219093" cy="591015"/>
          </a:xfrm>
          <a:prstGeom prst="rect">
            <a:avLst/>
          </a:prstGeom>
          <a:solidFill>
            <a:srgbClr val="585C6F"/>
          </a:solidFill>
          <a:ln>
            <a:solidFill>
              <a:srgbClr val="585C6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0F970F-EF19-52BA-0CBF-6C95A183F05F}"/>
              </a:ext>
            </a:extLst>
          </p:cNvPr>
          <p:cNvSpPr txBox="1"/>
          <p:nvPr/>
        </p:nvSpPr>
        <p:spPr>
          <a:xfrm>
            <a:off x="13924783" y="7748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54323" y="1250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BOUNDARIES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1736646" y="18311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Scope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10693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 Scope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375904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Query interpretation using LLMs (OpenAI+Autogen)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56414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fetching &amp; cleaning using Pandas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6924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Visualization through Matplotlib/Plotly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17434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Dynamic dashboard generation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310693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Out of Scope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4856321" y="375904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Building a full-fledged BI tool (e.g., PowerBI/Tableau)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56414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Handling big data scale (initial prototype for CSV datasets)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1E6A64-FE40-BED7-8675-11E2F1808AEB}"/>
              </a:ext>
            </a:extLst>
          </p:cNvPr>
          <p:cNvSpPr txBox="1"/>
          <p:nvPr/>
        </p:nvSpPr>
        <p:spPr>
          <a:xfrm>
            <a:off x="13924783" y="7748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9369" y="411718"/>
            <a:ext cx="187154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APPROACH</a:t>
            </a:r>
            <a:endParaRPr lang="en-US" sz="1450" dirty="0"/>
          </a:p>
        </p:txBody>
      </p:sp>
      <p:sp>
        <p:nvSpPr>
          <p:cNvPr id="3" name="Text 1"/>
          <p:cNvSpPr/>
          <p:nvPr/>
        </p:nvSpPr>
        <p:spPr>
          <a:xfrm>
            <a:off x="5443538" y="795338"/>
            <a:ext cx="3743206" cy="467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Methodology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523994" y="1637467"/>
            <a:ext cx="2526744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Development Approach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994" y="2067758"/>
            <a:ext cx="660856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Agile methodology with iterative sprints and testing at each stage.</a:t>
            </a:r>
            <a:endParaRPr lang="en-US" sz="11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18" y="2479477"/>
            <a:ext cx="5241877" cy="52418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05462" y="1637467"/>
            <a:ext cx="2245876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Tools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05462" y="2067758"/>
            <a:ext cx="660856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Autogen: Multi-agent orchestration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505462" y="2359700"/>
            <a:ext cx="660856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OpenAI: LLM query understanding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505462" y="2651641"/>
            <a:ext cx="660856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Pandas: Data preprocessing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505462" y="2943582"/>
            <a:ext cx="660856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Matplotlib/Plotly: Visualizations</a:t>
            </a:r>
            <a:endParaRPr lang="en-US" sz="11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F20170-2C3C-47C6-453F-18E35818BE05}"/>
              </a:ext>
            </a:extLst>
          </p:cNvPr>
          <p:cNvSpPr/>
          <p:nvPr/>
        </p:nvSpPr>
        <p:spPr>
          <a:xfrm>
            <a:off x="12411307" y="7515922"/>
            <a:ext cx="2219093" cy="591015"/>
          </a:xfrm>
          <a:prstGeom prst="rect">
            <a:avLst/>
          </a:prstGeom>
          <a:solidFill>
            <a:srgbClr val="E2E3E9"/>
          </a:solidFill>
          <a:ln>
            <a:solidFill>
              <a:srgbClr val="E2E3E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65058F-D07F-7251-1FC9-61E84E271FB5}"/>
              </a:ext>
            </a:extLst>
          </p:cNvPr>
          <p:cNvSpPr txBox="1"/>
          <p:nvPr/>
        </p:nvSpPr>
        <p:spPr>
          <a:xfrm>
            <a:off x="13924783" y="7748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399</Words>
  <Application>Microsoft Office PowerPoint</Application>
  <PresentationFormat>Custom</PresentationFormat>
  <Paragraphs>101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Instrument Sans Medium</vt:lpstr>
      <vt:lpstr>Instrument Sans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Vaibhav Singh Kalura</cp:lastModifiedBy>
  <cp:revision>9</cp:revision>
  <dcterms:created xsi:type="dcterms:W3CDTF">2025-08-27T10:00:26Z</dcterms:created>
  <dcterms:modified xsi:type="dcterms:W3CDTF">2025-08-27T11:03:41Z</dcterms:modified>
</cp:coreProperties>
</file>